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24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61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78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76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7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57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1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1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76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4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18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55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6CCBF3A-D7FB-4B97-8FD5-6FFB20CB1E84}" type="datetimeFigureOut">
              <a:rPr lang="en-US" smtClean="0"/>
              <a:t>4/6/23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9D357-8067-4A1F-97B2-93C5160B78D9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4542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34710-4ADD-9815-794C-E5250795C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1082" y="4660681"/>
            <a:ext cx="9689834" cy="1125050"/>
          </a:xfrm>
        </p:spPr>
        <p:txBody>
          <a:bodyPr anchor="b">
            <a:normAutofit/>
          </a:bodyPr>
          <a:lstStyle/>
          <a:p>
            <a:pPr algn="ctr"/>
            <a:r>
              <a:rPr lang="en-NL" sz="4400" dirty="0"/>
              <a:t>United N</a:t>
            </a:r>
            <a:r>
              <a:rPr lang="en-GB" sz="4400" dirty="0"/>
              <a:t>a</a:t>
            </a:r>
            <a:r>
              <a:rPr lang="en-NL" sz="4400" dirty="0"/>
              <a:t>tions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9C8F4F-1344-5E55-528E-5D2FCAAAB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8997" y="5866227"/>
            <a:ext cx="8314005" cy="69635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NL" dirty="0"/>
              <a:t>International Criminal Tribunal for the Former Yugoslavia </a:t>
            </a:r>
          </a:p>
          <a:p>
            <a:pPr algn="ctr"/>
            <a:r>
              <a:rPr lang="en-NL" dirty="0"/>
              <a:t>The Hague, the Netherlands</a:t>
            </a:r>
          </a:p>
        </p:txBody>
      </p:sp>
      <p:pic>
        <p:nvPicPr>
          <p:cNvPr id="4" name="Picture 3" descr="An abstract genetic concept">
            <a:extLst>
              <a:ext uri="{FF2B5EF4-FFF2-40B4-BE49-F238E27FC236}">
                <a16:creationId xmlns:a16="http://schemas.microsoft.com/office/drawing/2014/main" id="{911A4917-96EA-024D-60B9-63F206D27E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82" b="28606"/>
          <a:stretch/>
        </p:blipFill>
        <p:spPr>
          <a:xfrm>
            <a:off x="20" y="1"/>
            <a:ext cx="1219198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6A9CBDD-74E3-511B-9A9A-E099B9CCB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35" y="451879"/>
            <a:ext cx="7772400" cy="47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map&#10;&#10;Description automatically generated">
            <a:extLst>
              <a:ext uri="{FF2B5EF4-FFF2-40B4-BE49-F238E27FC236}">
                <a16:creationId xmlns:a16="http://schemas.microsoft.com/office/drawing/2014/main" id="{1BDD4068-33FD-82C6-96C4-2A81847A1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24239"/>
            <a:ext cx="7772400" cy="528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93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82D43-4643-1808-F291-081B8AE4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075324"/>
            <a:ext cx="7772400" cy="470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8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2996CE4-53A0-6EFB-62CC-86A358FA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152400"/>
            <a:ext cx="7772400" cy="457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57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E2CF08D-AAC9-0768-C644-5AF3AC5F8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01600"/>
            <a:ext cx="7772400" cy="52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991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07F61E84-B585-4EC3-A33B-EE78E126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 flipH="1" flipV="1">
            <a:off x="802494" y="6503655"/>
            <a:ext cx="45719" cy="42522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BE8DB8D2-1690-4175-A7A8-A5BE0D25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E131995-E962-4131-8504-6B962D7140A6}" type="slidenum">
              <a:rPr 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52B7BF2-C34F-FF89-6CCD-30C864A93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8" b="5227"/>
          <a:stretch/>
        </p:blipFill>
        <p:spPr>
          <a:xfrm>
            <a:off x="1328446" y="697414"/>
            <a:ext cx="9719948" cy="5467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66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76037FEF-1284-4864-9D31-5C0513E4BB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 flipV="1">
            <a:off x="575794" y="6610744"/>
            <a:ext cx="119611" cy="4571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08EEB89-11C5-448C-9C71-69F865328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E131995-E962-4131-8504-6B962D7140A6}" type="slidenum">
              <a:rPr lang="en-US" sz="15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500"/>
          </a:p>
        </p:txBody>
      </p:sp>
      <p:pic>
        <p:nvPicPr>
          <p:cNvPr id="3" name="Picture 2" descr="Graphical user interface, Word&#10;&#10;Description automatically generated">
            <a:extLst>
              <a:ext uri="{FF2B5EF4-FFF2-40B4-BE49-F238E27FC236}">
                <a16:creationId xmlns:a16="http://schemas.microsoft.com/office/drawing/2014/main" id="{1B5200BE-EA34-04E2-A4B9-702E6463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39" b="1"/>
          <a:stretch/>
        </p:blipFill>
        <p:spPr>
          <a:xfrm>
            <a:off x="1006713" y="10"/>
            <a:ext cx="10379041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8205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0BA9989-D955-96CB-867C-C6C9CC091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82550"/>
            <a:ext cx="7772400" cy="4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16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ECCAA6D-80D8-39B9-D69D-E3D81AE1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114300"/>
            <a:ext cx="9234788" cy="580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7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07F61E84-B585-4EC3-A33B-EE78E126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 flipH="1" flipV="1">
            <a:off x="926635" y="6709595"/>
            <a:ext cx="78094" cy="45719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BE8DB8D2-1690-4175-A7A8-A5BE0D25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C59FC7-2D30-E5AC-BD86-73B365BB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957" y="605481"/>
            <a:ext cx="8598243" cy="56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5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48F4E5-D444-909C-7CCA-F6624782DD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584200"/>
            <a:ext cx="8686800" cy="559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3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9E483E-FFFD-E9A7-6E04-6761E56EF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150" y="184150"/>
            <a:ext cx="7772400" cy="45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4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44A6E6E-B52B-F3E8-0FC4-3561BACF8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" y="76199"/>
            <a:ext cx="9679288" cy="545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76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CAA9A1B-C384-5B35-DB54-D2A60AC48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58"/>
          <a:stretch/>
        </p:blipFill>
        <p:spPr>
          <a:xfrm>
            <a:off x="988540" y="1151333"/>
            <a:ext cx="9673101" cy="5441121"/>
          </a:xfrm>
          <a:prstGeom prst="rect">
            <a:avLst/>
          </a:prstGeom>
          <a:noFill/>
        </p:spPr>
      </p:pic>
      <p:sp>
        <p:nvSpPr>
          <p:cNvPr id="10" name="Date Placeholder 5">
            <a:extLst>
              <a:ext uri="{FF2B5EF4-FFF2-40B4-BE49-F238E27FC236}">
                <a16:creationId xmlns:a16="http://schemas.microsoft.com/office/drawing/2014/main" id="{07F61E84-B585-4EC3-A33B-EE78E126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795133" y="6647690"/>
            <a:ext cx="45719" cy="45719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BE8DB8D2-1690-4175-A7A8-A5BE0D25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E131995-E962-4131-8504-6B962D7140A6}" type="slidenum">
              <a: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0744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6">
            <a:extLst>
              <a:ext uri="{FF2B5EF4-FFF2-40B4-BE49-F238E27FC236}">
                <a16:creationId xmlns:a16="http://schemas.microsoft.com/office/drawing/2014/main" id="{099EF095-D4F1-4229-9EF0-8EB38E22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 flipH="1">
            <a:off x="749414" y="6693407"/>
            <a:ext cx="45719" cy="45719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BE8DB8D2-1690-4175-A7A8-A5BE0D25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E131995-E962-4131-8504-6B962D7140A6}" type="slidenum">
              <a:rPr lang="en-US" sz="15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5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B99B4BA-BE04-0F2F-5A45-4131BC693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08"/>
          <a:stretch/>
        </p:blipFill>
        <p:spPr>
          <a:xfrm>
            <a:off x="1328446" y="697425"/>
            <a:ext cx="9719948" cy="5467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1208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95FF624-B05E-E693-80FF-C33E2EC84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929" y="1121019"/>
            <a:ext cx="7772400" cy="46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00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0885D6A-9DFB-651C-5660-988DFF726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47" y="1218342"/>
            <a:ext cx="7772400" cy="470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1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9495C444-8A94-4689-91AE-66BB17E9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8407" y="164592"/>
            <a:ext cx="636727" cy="3228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E131995-E962-4131-8504-6B962D7140A6}" type="slidenum">
              <a:rPr lang="en-US" sz="1500"/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500"/>
          </a:p>
        </p:txBody>
      </p:sp>
      <p:sp>
        <p:nvSpPr>
          <p:cNvPr id="19" name="Date Placeholder 5">
            <a:extLst>
              <a:ext uri="{FF2B5EF4-FFF2-40B4-BE49-F238E27FC236}">
                <a16:creationId xmlns:a16="http://schemas.microsoft.com/office/drawing/2014/main" id="{07F61E84-B585-4EC3-A33B-EE78E126A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 flipH="1" flipV="1">
            <a:off x="621640" y="6684509"/>
            <a:ext cx="164593" cy="1823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0886DE-C8D3-CAF9-11F1-84BF3584F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74"/>
          <a:stretch/>
        </p:blipFill>
        <p:spPr>
          <a:xfrm>
            <a:off x="1328446" y="697402"/>
            <a:ext cx="9719948" cy="54674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15035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D69B791-FD6D-292B-7B89-963C2827B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547" y="827903"/>
            <a:ext cx="7772400" cy="479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3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375746B-0644-B525-7428-227A3BA31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989" y="1036476"/>
            <a:ext cx="7772400" cy="47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25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FAAA517-9AD8-D2AC-7417-A8B4543EC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52" y="970177"/>
            <a:ext cx="7772400" cy="464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6B6A6A-6746-CC2B-3170-754BFC14F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8357"/>
            <a:ext cx="8610600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87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43303FD-2FC3-AE2D-64D3-370990D70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605" y="945463"/>
            <a:ext cx="777240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926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AF80DC9-3A16-9586-74AB-4C8A47BC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742" y="1048817"/>
            <a:ext cx="7772400" cy="47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2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EFD34F7-312A-01F1-3EE8-BCC78709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572" y="1969867"/>
            <a:ext cx="10515600" cy="4301724"/>
          </a:xfrm>
        </p:spPr>
        <p:txBody>
          <a:bodyPr>
            <a:normAutofit/>
          </a:bodyPr>
          <a:lstStyle/>
          <a:p>
            <a:pPr algn="ctr"/>
            <a:r>
              <a:rPr lang="en-NL" dirty="0"/>
              <a:t>Source:  </a:t>
            </a:r>
            <a:br>
              <a:rPr lang="en-NL" dirty="0"/>
            </a:br>
            <a:br>
              <a:rPr lang="en-NL" dirty="0"/>
            </a:br>
            <a:br>
              <a:rPr lang="en-NL" sz="3600" dirty="0">
                <a:solidFill>
                  <a:srgbClr val="0070C0"/>
                </a:solidFill>
              </a:rPr>
            </a:br>
            <a:r>
              <a:rPr lang="en-NL" sz="3600" dirty="0">
                <a:solidFill>
                  <a:srgbClr val="0070C0"/>
                </a:solidFill>
              </a:rPr>
              <a:t> </a:t>
            </a:r>
            <a:r>
              <a:rPr lang="en-GB" sz="3600" dirty="0">
                <a:solidFill>
                  <a:srgbClr val="0070C0"/>
                </a:solidFill>
              </a:rPr>
              <a:t>https://www.icty.org/en/features/timeline</a:t>
            </a:r>
            <a:br>
              <a:rPr lang="en-NL" sz="3600" dirty="0">
                <a:solidFill>
                  <a:srgbClr val="0070C0"/>
                </a:solidFill>
              </a:rPr>
            </a:br>
            <a:br>
              <a:rPr lang="en-NL" dirty="0"/>
            </a:br>
            <a:endParaRPr lang="en-NL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099FC14-AFC8-507B-FB62-11DB36F2C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4" y="155186"/>
            <a:ext cx="12192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NL" altLang="en-NL" sz="1000" b="0" i="0" u="none" strike="noStrike" cap="none" normalizeH="0" baseline="0" dirty="0">
                <a:ln>
                  <a:noFill/>
                </a:ln>
                <a:solidFill>
                  <a:srgbClr val="011B2F"/>
                </a:solidFill>
                <a:effectLst/>
                <a:latin typeface="PT Sans" panose="020B0503020203020204" pitchFamily="34" charset="77"/>
              </a:rPr>
              <a:t> </a:t>
            </a:r>
            <a:endParaRPr kumimoji="0" lang="en-NL" altLang="en-N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4717E45-B437-67C5-5941-0FD695F3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780614"/>
            <a:ext cx="64008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0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D61EF9-1148-E2F4-BF92-2979EAF88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39" y="626166"/>
            <a:ext cx="8348869" cy="54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3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37C51B-177C-FEE1-EF38-4628B8BE7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799" y="432486"/>
            <a:ext cx="8033951" cy="570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29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83C76F-A30C-EDF2-C0CE-9DA84289D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36713"/>
            <a:ext cx="7772400" cy="549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8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3282CB-7704-44C1-A7C3-C57460A32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27207"/>
            <a:ext cx="7772400" cy="502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71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DD40276-147F-D082-A8A4-273AD74D4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729049"/>
            <a:ext cx="7772400" cy="506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94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73D2ED9-0C51-F39D-FA57-8E114A858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99" y="88900"/>
            <a:ext cx="8377195" cy="53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72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{737F072E-C869-C241-9C0D-9E672BE47D1B}tf16401378</Template>
  <TotalTime>105</TotalTime>
  <Words>44</Words>
  <Application>Microsoft Macintosh PowerPoint</Application>
  <PresentationFormat>Widescreen</PresentationFormat>
  <Paragraphs>11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MS Shell Dlg 2</vt:lpstr>
      <vt:lpstr>PT Sans</vt:lpstr>
      <vt:lpstr>Wingdings</vt:lpstr>
      <vt:lpstr>Wingdings 3</vt:lpstr>
      <vt:lpstr>Madison</vt:lpstr>
      <vt:lpstr>United Nations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Source:      https://www.icty.org/en/features/timeline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Nations </dc:title>
  <dc:creator>Cristina Elena Cristescu</dc:creator>
  <cp:lastModifiedBy>Cristina Elena Cristescu</cp:lastModifiedBy>
  <cp:revision>3</cp:revision>
  <dcterms:created xsi:type="dcterms:W3CDTF">2023-04-06T12:30:08Z</dcterms:created>
  <dcterms:modified xsi:type="dcterms:W3CDTF">2023-04-06T14:15:16Z</dcterms:modified>
</cp:coreProperties>
</file>